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2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8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Concours de copie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>
                <a:solidFill>
                  <a:prstClr val="black"/>
                </a:solidFill>
                <a:latin typeface="Calibri" panose="020F0502020204030204"/>
              </a:rPr>
              <a:t>Par équipe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5FBA44-D005-4B31-B58A-C36E5145B0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529">
            <a:off x="5389450" y="644194"/>
            <a:ext cx="5208814" cy="520881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808E092-1ACD-4D8E-A23F-B4854CE42D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74" y="2577935"/>
            <a:ext cx="4603668" cy="2301834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DF61856F-7FBE-4C0F-85FD-DBEABFC1E5C2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i="1" dirty="0">
                <a:solidFill>
                  <a:srgbClr val="00B050"/>
                </a:solidFill>
              </a:rPr>
              <a:t>E1</a:t>
            </a:r>
            <a:r>
              <a:rPr lang="fr-FR" sz="1800" i="1" dirty="0">
                <a:solidFill>
                  <a:srgbClr val="00B050"/>
                </a:solidFill>
              </a:rPr>
              <a:t> J’ai une écriture lisible   </a:t>
            </a:r>
            <a:r>
              <a:rPr lang="fr-FR" sz="1800" b="1" i="1" dirty="0">
                <a:solidFill>
                  <a:srgbClr val="00B050"/>
                </a:solidFill>
              </a:rPr>
              <a:t>E2</a:t>
            </a:r>
            <a:r>
              <a:rPr lang="fr-FR" sz="1800" i="1" dirty="0">
                <a:solidFill>
                  <a:srgbClr val="00B050"/>
                </a:solidFill>
              </a:rPr>
              <a:t> Je copie efficacement </a:t>
            </a:r>
          </a:p>
        </p:txBody>
      </p:sp>
    </p:spTree>
    <p:extLst>
      <p:ext uri="{BB962C8B-B14F-4D97-AF65-F5344CB8AC3E}">
        <p14:creationId xmlns:p14="http://schemas.microsoft.com/office/powerpoint/2010/main" val="8329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BONUS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BONUS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6B674044-012C-4D11-B283-E0C6D89DD9B2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i="1" dirty="0">
                <a:solidFill>
                  <a:srgbClr val="00B050"/>
                </a:solidFill>
              </a:rPr>
              <a:t>E1</a:t>
            </a:r>
            <a:r>
              <a:rPr lang="fr-FR" sz="1800" i="1" dirty="0">
                <a:solidFill>
                  <a:srgbClr val="00B050"/>
                </a:solidFill>
              </a:rPr>
              <a:t> J’ai une écriture lisible   </a:t>
            </a:r>
            <a:r>
              <a:rPr lang="fr-FR" sz="1800" b="1" i="1" dirty="0">
                <a:solidFill>
                  <a:srgbClr val="00B050"/>
                </a:solidFill>
              </a:rPr>
              <a:t>E2</a:t>
            </a:r>
            <a:r>
              <a:rPr lang="fr-FR" sz="1800" i="1" dirty="0">
                <a:solidFill>
                  <a:srgbClr val="00B050"/>
                </a:solidFill>
              </a:rPr>
              <a:t> Je copie efficacement </a:t>
            </a:r>
          </a:p>
        </p:txBody>
      </p:sp>
    </p:spTree>
    <p:extLst>
      <p:ext uri="{BB962C8B-B14F-4D97-AF65-F5344CB8AC3E}">
        <p14:creationId xmlns:p14="http://schemas.microsoft.com/office/powerpoint/2010/main" val="90628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Répondre à des questions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5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3200" dirty="0"/>
              <a:t>Réponds aux questions sur le texte de la Tour Eiffel.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212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/>
              <a:t>Réponds aux questions sur le texte de la statue de la liberté.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b="1" dirty="0">
              <a:solidFill>
                <a:srgbClr val="9EC97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6E04DCE-96DB-DA01-8045-5C0109884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91696">
            <a:off x="981098" y="3367845"/>
            <a:ext cx="3869989" cy="2642046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A55CA30-111F-5AB0-D675-148189BB77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5468">
            <a:off x="6447656" y="3294125"/>
            <a:ext cx="4000475" cy="2735999"/>
          </a:xfrm>
          <a:prstGeom prst="rect">
            <a:avLst/>
          </a:prstGeom>
          <a:ln>
            <a:solidFill>
              <a:srgbClr val="9EC979"/>
            </a:solidFill>
          </a:ln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90</Words>
  <Application>Microsoft Office PowerPoint</Application>
  <PresentationFormat>Grand écran</PresentationFormat>
  <Paragraphs>26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Répondre à des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2022-08-04T09:48:40Z</dcterms:modified>
</cp:coreProperties>
</file>